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335" r:id="rId2"/>
    <p:sldId id="296" r:id="rId3"/>
    <p:sldId id="297" r:id="rId4"/>
    <p:sldId id="298" r:id="rId5"/>
    <p:sldId id="295" r:id="rId6"/>
    <p:sldId id="259" r:id="rId7"/>
    <p:sldId id="260" r:id="rId8"/>
    <p:sldId id="299" r:id="rId9"/>
    <p:sldId id="294" r:id="rId10"/>
    <p:sldId id="293" r:id="rId11"/>
    <p:sldId id="314" r:id="rId12"/>
    <p:sldId id="300" r:id="rId13"/>
    <p:sldId id="306" r:id="rId14"/>
    <p:sldId id="315" r:id="rId15"/>
    <p:sldId id="301" r:id="rId16"/>
    <p:sldId id="310" r:id="rId17"/>
    <p:sldId id="312" r:id="rId18"/>
    <p:sldId id="302" r:id="rId19"/>
    <p:sldId id="311" r:id="rId20"/>
    <p:sldId id="303" r:id="rId21"/>
    <p:sldId id="304" r:id="rId22"/>
    <p:sldId id="307" r:id="rId23"/>
    <p:sldId id="316" r:id="rId24"/>
    <p:sldId id="308" r:id="rId25"/>
    <p:sldId id="309" r:id="rId26"/>
    <p:sldId id="265" r:id="rId27"/>
    <p:sldId id="267" r:id="rId28"/>
    <p:sldId id="268" r:id="rId29"/>
    <p:sldId id="274" r:id="rId30"/>
    <p:sldId id="270" r:id="rId31"/>
    <p:sldId id="271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6912" autoAdjust="0"/>
    <p:restoredTop sz="94671" autoAdjust="0"/>
  </p:normalViewPr>
  <p:slideViewPr>
    <p:cSldViewPr>
      <p:cViewPr varScale="1">
        <p:scale>
          <a:sx n="68" d="100"/>
          <a:sy n="68" d="100"/>
        </p:scale>
        <p:origin x="78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01139-64DE-4849-98FC-CE292D5EB113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1D80A-AB18-485F-BBD4-2F92BF2B957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1D80A-AB18-485F-BBD4-2F92BF2B9573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7DFA5-E78C-4E7B-9BE3-1C43BC6A0E8B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1B1A3-5558-40DD-9F96-663A3B9485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7DFA5-E78C-4E7B-9BE3-1C43BC6A0E8B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1B1A3-5558-40DD-9F96-663A3B9485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7DFA5-E78C-4E7B-9BE3-1C43BC6A0E8B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1B1A3-5558-40DD-9F96-663A3B9485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7DFA5-E78C-4E7B-9BE3-1C43BC6A0E8B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1B1A3-5558-40DD-9F96-663A3B9485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7DFA5-E78C-4E7B-9BE3-1C43BC6A0E8B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1B1A3-5558-40DD-9F96-663A3B9485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7DFA5-E78C-4E7B-9BE3-1C43BC6A0E8B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1B1A3-5558-40DD-9F96-663A3B9485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7DFA5-E78C-4E7B-9BE3-1C43BC6A0E8B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1B1A3-5558-40DD-9F96-663A3B9485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7DFA5-E78C-4E7B-9BE3-1C43BC6A0E8B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1B1A3-5558-40DD-9F96-663A3B9485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7DFA5-E78C-4E7B-9BE3-1C43BC6A0E8B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1B1A3-5558-40DD-9F96-663A3B9485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7DFA5-E78C-4E7B-9BE3-1C43BC6A0E8B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1B1A3-5558-40DD-9F96-663A3B9485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7DFA5-E78C-4E7B-9BE3-1C43BC6A0E8B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1B1A3-5558-40DD-9F96-663A3B9485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7DFA5-E78C-4E7B-9BE3-1C43BC6A0E8B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1B1A3-5558-40DD-9F96-663A3B9485E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8" y="1"/>
            <a:ext cx="914399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89913" y="753870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Cloud Computing with AWS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95600" y="1371600"/>
            <a:ext cx="28956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19400" y="1262220"/>
            <a:ext cx="3276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AWS?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 descr="C:\Users\Aparna\Desktop\amaz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18035"/>
            <a:ext cx="8305800" cy="455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05850" y="1618035"/>
            <a:ext cx="16809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Aparna\Desktop\Wh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8229599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81800" y="373460"/>
            <a:ext cx="1904999" cy="5409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AWS Platform</a:t>
            </a:r>
          </a:p>
        </p:txBody>
      </p:sp>
      <p:pic>
        <p:nvPicPr>
          <p:cNvPr id="2051" name="Picture 3" descr="C:\Users\Aparna\Desktop\platform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2296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 descr="C:\Users\Aparna\Desktop\we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8509088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53200" y="228600"/>
            <a:ext cx="1828800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8382000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84582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Aparna\Desktop\zo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8153399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34199" y="457200"/>
            <a:ext cx="1752599" cy="53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83058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01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152400"/>
            <a:ext cx="8839200" cy="827919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  <a:p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Importance of cloud computing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is Cloud Computing?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Attributes of Cloud Computing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Deployments Models/Service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Common Use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What/Why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Building Blocks of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AWS Cloud</a:t>
            </a:r>
          </a:p>
          <a:p>
            <a:r>
              <a:rPr lang="en-US" sz="2800" dirty="0"/>
              <a:t>    - Amazon EC2</a:t>
            </a:r>
          </a:p>
          <a:p>
            <a:r>
              <a:rPr lang="en-US" sz="2800" dirty="0"/>
              <a:t>    - EBS</a:t>
            </a:r>
          </a:p>
          <a:p>
            <a:r>
              <a:rPr lang="en-US" sz="2800" dirty="0"/>
              <a:t>    - S3</a:t>
            </a:r>
          </a:p>
          <a:p>
            <a:r>
              <a:rPr lang="en-US" sz="2800" dirty="0"/>
              <a:t>    - Regions/Availability zone/edge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Aparna\Desktop\ec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81534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81800" y="468868"/>
            <a:ext cx="1828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Aparna\Desktop\EC@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84582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10400" y="545068"/>
            <a:ext cx="1752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Aparna\Desktop\Lif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8229600" cy="601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10400" y="533400"/>
            <a:ext cx="1600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EC2 INSTANCE FAMILY</a:t>
            </a:r>
          </a:p>
        </p:txBody>
      </p:sp>
      <p:pic>
        <p:nvPicPr>
          <p:cNvPr id="1027" name="Picture 3" descr="C:\Users\Aparna\Desktop\EC2-instance-family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82296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Aparna\Desktop\AM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8229600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10400" y="457200"/>
            <a:ext cx="1676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Aparna\Desktop\S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152400"/>
            <a:ext cx="83058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0" y="304800"/>
            <a:ext cx="1828801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964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 descr="C:\Users\Aparna\Desktop\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40644" cy="7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62800" y="152400"/>
            <a:ext cx="2177844" cy="6096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67200" y="152400"/>
            <a:ext cx="1371600" cy="6096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57400" y="1611868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Demonstration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763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62200" y="2438400"/>
            <a:ext cx="4038600" cy="9906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609600"/>
            <a:ext cx="75438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Cloud  Computing </a:t>
            </a:r>
            <a:r>
              <a:rPr lang="en-US" sz="2800" dirty="0">
                <a:solidFill>
                  <a:srgbClr val="FF0000"/>
                </a:solidFill>
              </a:rPr>
              <a:t>is a remote virtual pool of on demand shared resources</a:t>
            </a:r>
            <a:r>
              <a:rPr lang="en-US" sz="2800" dirty="0"/>
              <a:t> offering </a:t>
            </a:r>
            <a:r>
              <a:rPr lang="en-US" sz="2800" dirty="0">
                <a:solidFill>
                  <a:srgbClr val="0070C0"/>
                </a:solidFill>
              </a:rPr>
              <a:t>compute, storage, network  services and Applications</a:t>
            </a:r>
            <a:r>
              <a:rPr lang="en-US" sz="2800" dirty="0"/>
              <a:t> that can be rapidly deployed at scale.</a:t>
            </a:r>
          </a:p>
          <a:p>
            <a:endParaRPr lang="en-US" sz="2800" dirty="0"/>
          </a:p>
          <a:p>
            <a:r>
              <a:rPr lang="en-US" sz="2800" dirty="0"/>
              <a:t>Or </a:t>
            </a:r>
          </a:p>
          <a:p>
            <a:endParaRPr lang="en-US" sz="2800" dirty="0"/>
          </a:p>
          <a:p>
            <a:r>
              <a:rPr lang="en-US" sz="2800" dirty="0"/>
              <a:t>Cloud computing means on demand delivery of </a:t>
            </a:r>
            <a:r>
              <a:rPr lang="en-US" sz="2800" dirty="0">
                <a:solidFill>
                  <a:srgbClr val="FF0000"/>
                </a:solidFill>
              </a:rPr>
              <a:t>IT resources</a:t>
            </a:r>
            <a:r>
              <a:rPr lang="en-US" sz="2800" dirty="0"/>
              <a:t> via the internet with pay-as-you-go pricing. It provides a solution of IT infrastructure in low cost.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WHY ARE PEOPLE SOEXCITED?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3" name="Picture 3" descr="C:\Users\Aparna\Desktop\cloud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3999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86599" y="152400"/>
            <a:ext cx="2057399" cy="5979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71600"/>
            <a:ext cx="9144000" cy="82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125</Words>
  <Application>Microsoft Office PowerPoint</Application>
  <PresentationFormat>On-screen Show (4:3)</PresentationFormat>
  <Paragraphs>28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AWS?</vt:lpstr>
      <vt:lpstr>PowerPoint Presentation</vt:lpstr>
      <vt:lpstr>The AWS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EC2 INSTANCE FAMILY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Aparna</dc:creator>
  <cp:lastModifiedBy>Aparna</cp:lastModifiedBy>
  <cp:revision>38</cp:revision>
  <dcterms:created xsi:type="dcterms:W3CDTF">2016-09-02T04:43:00Z</dcterms:created>
  <dcterms:modified xsi:type="dcterms:W3CDTF">2022-09-11T13:10:34Z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1033-11.2.0.9635</vt:lpwstr>
  </property>
</Properties>
</file>